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BE1A44C-3660-4F38-9323-ADF08F31F105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33CC"/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09278EE8-A44D-4AE4-978D-C9FB0D30C7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1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334E1-7FE1-48E6-85A8-17114212487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702CD-34D5-4533-9F75-21479265C08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41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E94FED-9F58-4503-98AB-4D6FF810532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B6753-05E0-419D-A8F6-30461A9172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86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21612-E67E-4533-AB07-84C39957998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89E7E-A195-478F-BD2F-66CDD367F0C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968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403350" y="0"/>
            <a:ext cx="6481763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4038600" cy="2424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424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702050"/>
            <a:ext cx="4038600" cy="24241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702050"/>
            <a:ext cx="4038600" cy="24241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D329C2-15CE-4C90-9171-38A1C9716AF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D71B8E-FDEF-45DE-8B25-D11575C70BE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76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E6AEB-7249-4CED-A1F4-33FA0C6DE63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28C68-30EE-48A7-A0D5-76AB0A49BB4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9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63DFC-D233-41F7-8AA5-B6DB264085D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DD0EA-F281-4603-BDB3-E98AC3635C9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1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40B63D-8EF0-4F53-9688-DFBE08B61DC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CC076-674A-4B46-AE2F-2D16A4C8EC8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5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1A3240-96F6-4682-9428-B468AD680B4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57E17-F3AE-4029-8F4C-01C19E1A075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72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4560C-3711-4603-8C3C-FF1F73666F9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80F1-9393-422A-9AF0-C96B8F760D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80CD35-E570-4A90-9B68-5734C852FC2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345C-1BA7-46EF-B3B1-0013851D701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52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FAF43-732C-456A-A8A8-CA88FCC972F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F0B10-AE46-4351-A0DC-2F15644C9D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75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155ED5-602D-46EB-A053-6E93BECFB1F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C04B3-3813-4673-B8AE-1E58F5E3148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40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0"/>
            <a:ext cx="6481763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D88E4FD-3236-4B7E-A971-CC9B88DF46E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3838C9-DC69-4D09-B418-9DB0522C6AAC}" type="slidenum">
              <a:rPr lang="de-DE"/>
              <a:pPr/>
              <a:t>‹Nr.›</a:t>
            </a:fld>
            <a:endParaRPr lang="de-DE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918450" y="0"/>
          <a:ext cx="12255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PhotoPaint.Image.11" r:id="rId15" imgW="10704762" imgH="4507937" progId="CorelPhotoPaint.Image.11">
                  <p:embed/>
                </p:oleObj>
              </mc:Choice>
              <mc:Fallback>
                <p:oleObj name="CorelPhotoPaint.Image.11" r:id="rId15" imgW="10704762" imgH="4507937" progId="CorelPhotoPaint.Image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450" y="0"/>
                        <a:ext cx="12255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" name="Picture 9" descr="Bild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40335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SDS-PAGE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SDS-</a:t>
            </a:r>
            <a:r>
              <a:rPr lang="de-DE" dirty="0" err="1" smtClean="0"/>
              <a:t>Polyacrylamidgelelektrophorese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34E1-7FE1-48E6-85A8-17114212487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03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SDS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6AEB-7249-4CED-A1F4-33FA0C6DE638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2050" name="Picture 2" descr="File:Sodium dodecyl sulfat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6200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115616" y="2780928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Na-</a:t>
            </a:r>
            <a:r>
              <a:rPr lang="de-DE" dirty="0" err="1" smtClean="0"/>
              <a:t>Dodecylsulfat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Amphipatisches</a:t>
            </a:r>
            <a:r>
              <a:rPr lang="de-DE" dirty="0" smtClean="0"/>
              <a:t> Molekül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Hydrophober Schwanz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Hydrophiler Kopf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/>
              <a:t>Der Hydrophobe Schwanz lagert sich an das Protein an und verleiht allen Proteinen eine (annähernd) gleichmäßige Ladung. </a:t>
            </a:r>
          </a:p>
          <a:p>
            <a:endParaRPr lang="de-DE" dirty="0"/>
          </a:p>
          <a:p>
            <a:r>
              <a:rPr lang="de-DE" dirty="0" smtClean="0"/>
              <a:t>Die Proteine werden dann anhand ihrer Größe getrennt durch ein Gel aus Polyacrylamid.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03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SDS-PAGE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6AEB-7249-4CED-A1F4-33FA0C6DE638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5" name="Grafik 4" descr="T:\gesundheit\humanmedizin\biochemie\asavel\Biochemie\Abbildungen Stryer 7. Aufl\Kap_03\03_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92888" cy="40661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79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Versuchsdurchführung 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6AEB-7249-4CED-A1F4-33FA0C6DE63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87625" y="1412776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Entnahme von Speichelproben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Ausspülen des Mundes mit Wasser, danach 5 min warten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1 ml Speichel abgeben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500 µl davon in ein </a:t>
            </a:r>
            <a:r>
              <a:rPr lang="de-DE" dirty="0" err="1" smtClean="0"/>
              <a:t>Zentrifugengef´äß</a:t>
            </a:r>
            <a:r>
              <a:rPr lang="de-DE" dirty="0" smtClean="0"/>
              <a:t> (</a:t>
            </a:r>
            <a:r>
              <a:rPr lang="de-DE" dirty="0" err="1" smtClean="0"/>
              <a:t>Eppi</a:t>
            </a:r>
            <a:r>
              <a:rPr lang="de-DE" dirty="0" smtClean="0"/>
              <a:t>) überführen und 5 min zentrifugieren.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Überstand in ein frisches Gefäß überführen.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/>
              <a:t>Probenvorbereitung SDS-PAGE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5</a:t>
            </a:r>
            <a:r>
              <a:rPr lang="de-DE" dirty="0" smtClean="0"/>
              <a:t>0 µl der zentrifugierten Speichelprobe mit 10 µl SDS-Probenpuffer mischen.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Anschließend 5 min kochen.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/>
              <a:t>SDS-PAGE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20 µl der vorbereiteten Probe in eine Geltasche laden. Belegung der Taschen notieren!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 eine Tasche einen Marker auftragen.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beladene Gel einer Spannung von 80-160 V aussetzen und 2/3 der </a:t>
            </a:r>
            <a:r>
              <a:rPr lang="de-DE" dirty="0" err="1" smtClean="0"/>
              <a:t>Gellänge</a:t>
            </a:r>
            <a:r>
              <a:rPr lang="de-DE" dirty="0" smtClean="0"/>
              <a:t> laufen lassen. </a:t>
            </a:r>
          </a:p>
        </p:txBody>
      </p:sp>
    </p:spTree>
    <p:extLst>
      <p:ext uri="{BB962C8B-B14F-4D97-AF65-F5344CB8AC3E}">
        <p14:creationId xmlns:p14="http://schemas.microsoft.com/office/powerpoint/2010/main" val="189018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Versuchsdurchführung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6AEB-7249-4CED-A1F4-33FA0C6DE63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87625" y="1412776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Gelfärbung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Gelplatten voneinander lösen und Gel in Färbelösung gleiten lassen.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In dieser Lösung ca. 30 min leicht schwenken.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Danach die Färbelösung abgießen und Entfärber auf das Gel gießen.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Leicht schwenken und </a:t>
            </a:r>
            <a:r>
              <a:rPr lang="de-DE" dirty="0" err="1" smtClean="0"/>
              <a:t>Entfärbelösung</a:t>
            </a:r>
            <a:r>
              <a:rPr lang="de-DE" dirty="0" smtClean="0"/>
              <a:t> wechseln, bis Banden sichtbar sind. </a:t>
            </a:r>
          </a:p>
        </p:txBody>
      </p:sp>
    </p:spTree>
    <p:extLst>
      <p:ext uri="{BB962C8B-B14F-4D97-AF65-F5344CB8AC3E}">
        <p14:creationId xmlns:p14="http://schemas.microsoft.com/office/powerpoint/2010/main" val="2278797510"/>
      </p:ext>
    </p:extLst>
  </p:cSld>
  <p:clrMapOvr>
    <a:masterClrMapping/>
  </p:clrMapOvr>
</p:sld>
</file>

<file path=ppt/theme/theme1.xml><?xml version="1.0" encoding="utf-8"?>
<a:theme xmlns:a="http://schemas.openxmlformats.org/drawingml/2006/main" name="Andreas Uni">
  <a:themeElements>
    <a:clrScheme name="UWH_Savelsberg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H_Savelsberg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H_Savelsberg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H_Savelsberg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H_Savelsberg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H_Savelsberg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H_Savelsberg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H_Savelsberg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H_Savelsberg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H_Savelsberg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H_Savelsberg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H_Savelsberg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H_Savelsberg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H_Savelsberg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Andreas Uni</Template>
  <TotalTime>0</TotalTime>
  <Words>193</Words>
  <Application>Microsoft Office PowerPoint</Application>
  <PresentationFormat>Bildschirmpräsentation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Andreas Uni</vt:lpstr>
      <vt:lpstr>CorelPhotoPaint.Image.11</vt:lpstr>
      <vt:lpstr>SDS-PAGE</vt:lpstr>
      <vt:lpstr>SDS</vt:lpstr>
      <vt:lpstr>SDS-PAGE</vt:lpstr>
      <vt:lpstr>Versuchsdurchführung I</vt:lpstr>
      <vt:lpstr>Versuchsdurchführung II</vt:lpstr>
    </vt:vector>
  </TitlesOfParts>
  <Company>Universität Witten/Herdecke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SDS-PAGE</dc:title>
  <dc:creator>Savelsbergh, Andreas</dc:creator>
  <cp:lastModifiedBy>Savelsbergh, Andreas</cp:lastModifiedBy>
  <cp:revision>2</cp:revision>
  <dcterms:created xsi:type="dcterms:W3CDTF">2015-08-04T13:38:39Z</dcterms:created>
  <dcterms:modified xsi:type="dcterms:W3CDTF">2015-08-04T13:56:46Z</dcterms:modified>
</cp:coreProperties>
</file>